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7432000" cy="32918400"/>
  <p:notesSz cx="6858000" cy="9144000"/>
  <p:defaultTextStyle>
    <a:defPPr>
      <a:defRPr lang="en-US"/>
    </a:defPPr>
    <a:lvl1pPr marL="0" algn="l" defTabSz="3448568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1pPr>
    <a:lvl2pPr marL="1724284" algn="l" defTabSz="3448568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2pPr>
    <a:lvl3pPr marL="3448568" algn="l" defTabSz="3448568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3pPr>
    <a:lvl4pPr marL="5172852" algn="l" defTabSz="3448568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4pPr>
    <a:lvl5pPr marL="6897136" algn="l" defTabSz="3448568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5pPr>
    <a:lvl6pPr marL="8621420" algn="l" defTabSz="3448568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6pPr>
    <a:lvl7pPr marL="10345704" algn="l" defTabSz="3448568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7pPr>
    <a:lvl8pPr marL="12069989" algn="l" defTabSz="3448568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8pPr>
    <a:lvl9pPr marL="13794273" algn="l" defTabSz="3448568" rtl="0" eaLnBrk="1" latinLnBrk="0" hangingPunct="1">
      <a:defRPr sz="6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84" y="3006"/>
      </p:cViewPr>
      <p:guideLst>
        <p:guide orient="horz" pos="10368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FCA81-FA64-401B-AC2C-099F95441E61}" type="datetimeFigureOut">
              <a:rPr lang="en-US" smtClean="0"/>
              <a:t>2/11/2012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0250" y="685800"/>
            <a:ext cx="2857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88629-2EE9-43EC-BFEC-3F96AF295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80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48568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1pPr>
    <a:lvl2pPr marL="1724284" algn="l" defTabSz="3448568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2pPr>
    <a:lvl3pPr marL="3448568" algn="l" defTabSz="3448568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3pPr>
    <a:lvl4pPr marL="5172852" algn="l" defTabSz="3448568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4pPr>
    <a:lvl5pPr marL="6897136" algn="l" defTabSz="3448568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5pPr>
    <a:lvl6pPr marL="8621420" algn="l" defTabSz="3448568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6pPr>
    <a:lvl7pPr marL="10345704" algn="l" defTabSz="3448568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7pPr>
    <a:lvl8pPr marL="12069989" algn="l" defTabSz="3448568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8pPr>
    <a:lvl9pPr marL="13794273" algn="l" defTabSz="3448568" rtl="0" eaLnBrk="1" latinLnBrk="0" hangingPunct="1">
      <a:defRPr sz="4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0250" y="685800"/>
            <a:ext cx="2857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8629-2EE9-43EC-BFEC-3F96AF2950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10226042"/>
            <a:ext cx="2331720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8653760"/>
            <a:ext cx="1920240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24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48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172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897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621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345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069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794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3F97-0EF2-4C96-9C27-D012AAB8D46C}" type="datetimeFigureOut">
              <a:rPr lang="en-US" smtClean="0"/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1CB4-F46A-4553-9EEB-5BE33211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77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3F97-0EF2-4C96-9C27-D012AAB8D46C}" type="datetimeFigureOut">
              <a:rPr lang="en-US" smtClean="0"/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1CB4-F46A-4553-9EEB-5BE33211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92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0" y="6324600"/>
            <a:ext cx="18516600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0" y="6324600"/>
            <a:ext cx="55092600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3F97-0EF2-4C96-9C27-D012AAB8D46C}" type="datetimeFigureOut">
              <a:rPr lang="en-US" smtClean="0"/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1CB4-F46A-4553-9EEB-5BE33211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3F97-0EF2-4C96-9C27-D012AAB8D46C}" type="datetimeFigureOut">
              <a:rPr lang="en-US" smtClean="0"/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1CB4-F46A-4553-9EEB-5BE33211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5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21153122"/>
            <a:ext cx="23317200" cy="6537960"/>
          </a:xfrm>
        </p:spPr>
        <p:txBody>
          <a:bodyPr anchor="t"/>
          <a:lstStyle>
            <a:lvl1pPr algn="l">
              <a:defRPr sz="1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13952225"/>
            <a:ext cx="23317200" cy="7200898"/>
          </a:xfrm>
        </p:spPr>
        <p:txBody>
          <a:bodyPr anchor="b"/>
          <a:lstStyle>
            <a:lvl1pPr marL="0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1pPr>
            <a:lvl2pPr marL="1724284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2pPr>
            <a:lvl3pPr marL="3448568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3pPr>
            <a:lvl4pPr marL="5172852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4pPr>
            <a:lvl5pPr marL="6897136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5pPr>
            <a:lvl6pPr marL="862142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6pPr>
            <a:lvl7pPr marL="10345704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7pPr>
            <a:lvl8pPr marL="12069989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8pPr>
            <a:lvl9pPr marL="13794273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3F97-0EF2-4C96-9C27-D012AAB8D46C}" type="datetimeFigureOut">
              <a:rPr lang="en-US" smtClean="0"/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1CB4-F46A-4553-9EEB-5BE33211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0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36865560"/>
            <a:ext cx="36804600" cy="104279702"/>
          </a:xfrm>
        </p:spPr>
        <p:txBody>
          <a:bodyPr/>
          <a:lstStyle>
            <a:lvl1pPr>
              <a:defRPr sz="10600"/>
            </a:lvl1pPr>
            <a:lvl2pPr>
              <a:defRPr sz="9100"/>
            </a:lvl2pPr>
            <a:lvl3pPr>
              <a:defRPr sz="75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76600" y="36865560"/>
            <a:ext cx="36804600" cy="104279702"/>
          </a:xfrm>
        </p:spPr>
        <p:txBody>
          <a:bodyPr/>
          <a:lstStyle>
            <a:lvl1pPr>
              <a:defRPr sz="10600"/>
            </a:lvl1pPr>
            <a:lvl2pPr>
              <a:defRPr sz="9100"/>
            </a:lvl2pPr>
            <a:lvl3pPr>
              <a:defRPr sz="75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3F97-0EF2-4C96-9C27-D012AAB8D46C}" type="datetimeFigureOut">
              <a:rPr lang="en-US" smtClean="0"/>
              <a:t>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1CB4-F46A-4553-9EEB-5BE33211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22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18262"/>
            <a:ext cx="2468880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7368542"/>
            <a:ext cx="12120564" cy="3070858"/>
          </a:xfrm>
        </p:spPr>
        <p:txBody>
          <a:bodyPr anchor="b"/>
          <a:lstStyle>
            <a:lvl1pPr marL="0" indent="0">
              <a:buNone/>
              <a:defRPr sz="9100" b="1"/>
            </a:lvl1pPr>
            <a:lvl2pPr marL="1724284" indent="0">
              <a:buNone/>
              <a:defRPr sz="7500" b="1"/>
            </a:lvl2pPr>
            <a:lvl3pPr marL="3448568" indent="0">
              <a:buNone/>
              <a:defRPr sz="6800" b="1"/>
            </a:lvl3pPr>
            <a:lvl4pPr marL="5172852" indent="0">
              <a:buNone/>
              <a:defRPr sz="6000" b="1"/>
            </a:lvl4pPr>
            <a:lvl5pPr marL="6897136" indent="0">
              <a:buNone/>
              <a:defRPr sz="6000" b="1"/>
            </a:lvl5pPr>
            <a:lvl6pPr marL="8621420" indent="0">
              <a:buNone/>
              <a:defRPr sz="6000" b="1"/>
            </a:lvl6pPr>
            <a:lvl7pPr marL="10345704" indent="0">
              <a:buNone/>
              <a:defRPr sz="6000" b="1"/>
            </a:lvl7pPr>
            <a:lvl8pPr marL="12069989" indent="0">
              <a:buNone/>
              <a:defRPr sz="6000" b="1"/>
            </a:lvl8pPr>
            <a:lvl9pPr marL="13794273" indent="0">
              <a:buNone/>
              <a:defRPr sz="6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10439400"/>
            <a:ext cx="12120564" cy="18966182"/>
          </a:xfrm>
        </p:spPr>
        <p:txBody>
          <a:bodyPr/>
          <a:lstStyle>
            <a:lvl1pPr>
              <a:defRPr sz="9100"/>
            </a:lvl1pPr>
            <a:lvl2pPr>
              <a:defRPr sz="7500"/>
            </a:lvl2pPr>
            <a:lvl3pPr>
              <a:defRPr sz="68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77" y="7368542"/>
            <a:ext cx="12125325" cy="3070858"/>
          </a:xfrm>
        </p:spPr>
        <p:txBody>
          <a:bodyPr anchor="b"/>
          <a:lstStyle>
            <a:lvl1pPr marL="0" indent="0">
              <a:buNone/>
              <a:defRPr sz="9100" b="1"/>
            </a:lvl1pPr>
            <a:lvl2pPr marL="1724284" indent="0">
              <a:buNone/>
              <a:defRPr sz="7500" b="1"/>
            </a:lvl2pPr>
            <a:lvl3pPr marL="3448568" indent="0">
              <a:buNone/>
              <a:defRPr sz="6800" b="1"/>
            </a:lvl3pPr>
            <a:lvl4pPr marL="5172852" indent="0">
              <a:buNone/>
              <a:defRPr sz="6000" b="1"/>
            </a:lvl4pPr>
            <a:lvl5pPr marL="6897136" indent="0">
              <a:buNone/>
              <a:defRPr sz="6000" b="1"/>
            </a:lvl5pPr>
            <a:lvl6pPr marL="8621420" indent="0">
              <a:buNone/>
              <a:defRPr sz="6000" b="1"/>
            </a:lvl6pPr>
            <a:lvl7pPr marL="10345704" indent="0">
              <a:buNone/>
              <a:defRPr sz="6000" b="1"/>
            </a:lvl7pPr>
            <a:lvl8pPr marL="12069989" indent="0">
              <a:buNone/>
              <a:defRPr sz="6000" b="1"/>
            </a:lvl8pPr>
            <a:lvl9pPr marL="13794273" indent="0">
              <a:buNone/>
              <a:defRPr sz="6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7" y="10439400"/>
            <a:ext cx="12125325" cy="18966182"/>
          </a:xfrm>
        </p:spPr>
        <p:txBody>
          <a:bodyPr/>
          <a:lstStyle>
            <a:lvl1pPr>
              <a:defRPr sz="9100"/>
            </a:lvl1pPr>
            <a:lvl2pPr>
              <a:defRPr sz="7500"/>
            </a:lvl2pPr>
            <a:lvl3pPr>
              <a:defRPr sz="68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3F97-0EF2-4C96-9C27-D012AAB8D46C}" type="datetimeFigureOut">
              <a:rPr lang="en-US" smtClean="0"/>
              <a:t>2/11/2012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1CB4-F46A-4553-9EEB-5BE33211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3F97-0EF2-4C96-9C27-D012AAB8D46C}" type="datetimeFigureOut">
              <a:rPr lang="en-US" smtClean="0"/>
              <a:t>2/11/2012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1CB4-F46A-4553-9EEB-5BE33211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6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3F97-0EF2-4C96-9C27-D012AAB8D46C}" type="datetimeFigureOut">
              <a:rPr lang="en-US" smtClean="0"/>
              <a:t>2/11/2012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1CB4-F46A-4553-9EEB-5BE33211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9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1310640"/>
            <a:ext cx="9024939" cy="5577840"/>
          </a:xfrm>
        </p:spPr>
        <p:txBody>
          <a:bodyPr anchor="b"/>
          <a:lstStyle>
            <a:lvl1pPr algn="l">
              <a:defRPr sz="7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1310643"/>
            <a:ext cx="15335250" cy="28094942"/>
          </a:xfrm>
        </p:spPr>
        <p:txBody>
          <a:bodyPr/>
          <a:lstStyle>
            <a:lvl1pPr>
              <a:defRPr sz="12100"/>
            </a:lvl1pPr>
            <a:lvl2pPr>
              <a:defRPr sz="10600"/>
            </a:lvl2pPr>
            <a:lvl3pPr>
              <a:defRPr sz="9100"/>
            </a:lvl3pPr>
            <a:lvl4pPr>
              <a:defRPr sz="7500"/>
            </a:lvl4pPr>
            <a:lvl5pPr>
              <a:defRPr sz="7500"/>
            </a:lvl5pPr>
            <a:lvl6pPr>
              <a:defRPr sz="7500"/>
            </a:lvl6pPr>
            <a:lvl7pPr>
              <a:defRPr sz="7500"/>
            </a:lvl7pPr>
            <a:lvl8pPr>
              <a:defRPr sz="7500"/>
            </a:lvl8pPr>
            <a:lvl9pPr>
              <a:defRPr sz="7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2" y="6888483"/>
            <a:ext cx="9024939" cy="22517102"/>
          </a:xfrm>
        </p:spPr>
        <p:txBody>
          <a:bodyPr/>
          <a:lstStyle>
            <a:lvl1pPr marL="0" indent="0">
              <a:buNone/>
              <a:defRPr sz="5300"/>
            </a:lvl1pPr>
            <a:lvl2pPr marL="1724284" indent="0">
              <a:buNone/>
              <a:defRPr sz="4500"/>
            </a:lvl2pPr>
            <a:lvl3pPr marL="3448568" indent="0">
              <a:buNone/>
              <a:defRPr sz="3800"/>
            </a:lvl3pPr>
            <a:lvl4pPr marL="5172852" indent="0">
              <a:buNone/>
              <a:defRPr sz="3400"/>
            </a:lvl4pPr>
            <a:lvl5pPr marL="6897136" indent="0">
              <a:buNone/>
              <a:defRPr sz="3400"/>
            </a:lvl5pPr>
            <a:lvl6pPr marL="8621420" indent="0">
              <a:buNone/>
              <a:defRPr sz="3400"/>
            </a:lvl6pPr>
            <a:lvl7pPr marL="10345704" indent="0">
              <a:buNone/>
              <a:defRPr sz="3400"/>
            </a:lvl7pPr>
            <a:lvl8pPr marL="12069989" indent="0">
              <a:buNone/>
              <a:defRPr sz="3400"/>
            </a:lvl8pPr>
            <a:lvl9pPr marL="13794273" indent="0">
              <a:buNone/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3F97-0EF2-4C96-9C27-D012AAB8D46C}" type="datetimeFigureOut">
              <a:rPr lang="en-US" smtClean="0"/>
              <a:t>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1CB4-F46A-4553-9EEB-5BE33211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3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23042880"/>
            <a:ext cx="16459200" cy="2720342"/>
          </a:xfrm>
        </p:spPr>
        <p:txBody>
          <a:bodyPr anchor="b"/>
          <a:lstStyle>
            <a:lvl1pPr algn="l">
              <a:defRPr sz="7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2941320"/>
            <a:ext cx="16459200" cy="19751040"/>
          </a:xfrm>
        </p:spPr>
        <p:txBody>
          <a:bodyPr/>
          <a:lstStyle>
            <a:lvl1pPr marL="0" indent="0">
              <a:buNone/>
              <a:defRPr sz="12100"/>
            </a:lvl1pPr>
            <a:lvl2pPr marL="1724284" indent="0">
              <a:buNone/>
              <a:defRPr sz="10600"/>
            </a:lvl2pPr>
            <a:lvl3pPr marL="3448568" indent="0">
              <a:buNone/>
              <a:defRPr sz="9100"/>
            </a:lvl3pPr>
            <a:lvl4pPr marL="5172852" indent="0">
              <a:buNone/>
              <a:defRPr sz="7500"/>
            </a:lvl4pPr>
            <a:lvl5pPr marL="6897136" indent="0">
              <a:buNone/>
              <a:defRPr sz="7500"/>
            </a:lvl5pPr>
            <a:lvl6pPr marL="8621420" indent="0">
              <a:buNone/>
              <a:defRPr sz="7500"/>
            </a:lvl6pPr>
            <a:lvl7pPr marL="10345704" indent="0">
              <a:buNone/>
              <a:defRPr sz="7500"/>
            </a:lvl7pPr>
            <a:lvl8pPr marL="12069989" indent="0">
              <a:buNone/>
              <a:defRPr sz="7500"/>
            </a:lvl8pPr>
            <a:lvl9pPr marL="13794273" indent="0">
              <a:buNone/>
              <a:defRPr sz="7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25763222"/>
            <a:ext cx="16459200" cy="3863338"/>
          </a:xfrm>
        </p:spPr>
        <p:txBody>
          <a:bodyPr/>
          <a:lstStyle>
            <a:lvl1pPr marL="0" indent="0">
              <a:buNone/>
              <a:defRPr sz="5300"/>
            </a:lvl1pPr>
            <a:lvl2pPr marL="1724284" indent="0">
              <a:buNone/>
              <a:defRPr sz="4500"/>
            </a:lvl2pPr>
            <a:lvl3pPr marL="3448568" indent="0">
              <a:buNone/>
              <a:defRPr sz="3800"/>
            </a:lvl3pPr>
            <a:lvl4pPr marL="5172852" indent="0">
              <a:buNone/>
              <a:defRPr sz="3400"/>
            </a:lvl4pPr>
            <a:lvl5pPr marL="6897136" indent="0">
              <a:buNone/>
              <a:defRPr sz="3400"/>
            </a:lvl5pPr>
            <a:lvl6pPr marL="8621420" indent="0">
              <a:buNone/>
              <a:defRPr sz="3400"/>
            </a:lvl6pPr>
            <a:lvl7pPr marL="10345704" indent="0">
              <a:buNone/>
              <a:defRPr sz="3400"/>
            </a:lvl7pPr>
            <a:lvl8pPr marL="12069989" indent="0">
              <a:buNone/>
              <a:defRPr sz="3400"/>
            </a:lvl8pPr>
            <a:lvl9pPr marL="13794273" indent="0">
              <a:buNone/>
              <a:defRPr sz="3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C3F97-0EF2-4C96-9C27-D012AAB8D46C}" type="datetimeFigureOut">
              <a:rPr lang="en-US" smtClean="0"/>
              <a:t>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31CB4-F46A-4553-9EEB-5BE33211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1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318262"/>
            <a:ext cx="24688800" cy="5486400"/>
          </a:xfrm>
          <a:prstGeom prst="rect">
            <a:avLst/>
          </a:prstGeom>
        </p:spPr>
        <p:txBody>
          <a:bodyPr vert="horz" lIns="344857" tIns="172428" rIns="344857" bIns="17242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7680963"/>
            <a:ext cx="24688800" cy="21724622"/>
          </a:xfrm>
          <a:prstGeom prst="rect">
            <a:avLst/>
          </a:prstGeom>
        </p:spPr>
        <p:txBody>
          <a:bodyPr vert="horz" lIns="344857" tIns="172428" rIns="344857" bIns="17242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30510482"/>
            <a:ext cx="6400800" cy="1752600"/>
          </a:xfrm>
          <a:prstGeom prst="rect">
            <a:avLst/>
          </a:prstGeom>
        </p:spPr>
        <p:txBody>
          <a:bodyPr vert="horz" lIns="344857" tIns="172428" rIns="344857" bIns="172428" rtlCol="0" anchor="ctr"/>
          <a:lstStyle>
            <a:lvl1pPr algn="l">
              <a:defRPr sz="4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C3F97-0EF2-4C96-9C27-D012AAB8D46C}" type="datetimeFigureOut">
              <a:rPr lang="en-US" smtClean="0"/>
              <a:t>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30510482"/>
            <a:ext cx="8686800" cy="1752600"/>
          </a:xfrm>
          <a:prstGeom prst="rect">
            <a:avLst/>
          </a:prstGeom>
        </p:spPr>
        <p:txBody>
          <a:bodyPr vert="horz" lIns="344857" tIns="172428" rIns="344857" bIns="172428" rtlCol="0" anchor="ctr"/>
          <a:lstStyle>
            <a:lvl1pPr algn="ctr">
              <a:defRPr sz="4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30510482"/>
            <a:ext cx="6400800" cy="1752600"/>
          </a:xfrm>
          <a:prstGeom prst="rect">
            <a:avLst/>
          </a:prstGeom>
        </p:spPr>
        <p:txBody>
          <a:bodyPr vert="horz" lIns="344857" tIns="172428" rIns="344857" bIns="172428" rtlCol="0" anchor="ctr"/>
          <a:lstStyle>
            <a:lvl1pPr algn="r">
              <a:defRPr sz="4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31CB4-F46A-4553-9EEB-5BE332119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6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48568" rtl="0" eaLnBrk="1" latinLnBrk="0" hangingPunct="1">
        <a:spcBef>
          <a:spcPct val="0"/>
        </a:spcBef>
        <a:buNone/>
        <a:defRPr sz="1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93213" indent="-1293213" algn="l" defTabSz="3448568" rtl="0" eaLnBrk="1" latinLnBrk="0" hangingPunct="1">
        <a:spcBef>
          <a:spcPct val="20000"/>
        </a:spcBef>
        <a:buFont typeface="Arial" pitchFamily="34" charset="0"/>
        <a:buChar char="•"/>
        <a:defRPr sz="12100" kern="1200">
          <a:solidFill>
            <a:schemeClr val="tx1"/>
          </a:solidFill>
          <a:latin typeface="+mn-lt"/>
          <a:ea typeface="+mn-ea"/>
          <a:cs typeface="+mn-cs"/>
        </a:defRPr>
      </a:lvl1pPr>
      <a:lvl2pPr marL="2801962" indent="-1077678" algn="l" defTabSz="3448568" rtl="0" eaLnBrk="1" latinLnBrk="0" hangingPunct="1">
        <a:spcBef>
          <a:spcPct val="20000"/>
        </a:spcBef>
        <a:buFont typeface="Arial" pitchFamily="34" charset="0"/>
        <a:buChar char="–"/>
        <a:defRPr sz="10600" kern="1200">
          <a:solidFill>
            <a:schemeClr val="tx1"/>
          </a:solidFill>
          <a:latin typeface="+mn-lt"/>
          <a:ea typeface="+mn-ea"/>
          <a:cs typeface="+mn-cs"/>
        </a:defRPr>
      </a:lvl2pPr>
      <a:lvl3pPr marL="4310710" indent="-862142" algn="l" defTabSz="3448568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3pPr>
      <a:lvl4pPr marL="6034994" indent="-862142" algn="l" defTabSz="3448568" rtl="0" eaLnBrk="1" latinLnBrk="0" hangingPunct="1">
        <a:spcBef>
          <a:spcPct val="20000"/>
        </a:spcBef>
        <a:buFont typeface="Arial" pitchFamily="34" charset="0"/>
        <a:buChar char="–"/>
        <a:defRPr sz="7500" kern="1200">
          <a:solidFill>
            <a:schemeClr val="tx1"/>
          </a:solidFill>
          <a:latin typeface="+mn-lt"/>
          <a:ea typeface="+mn-ea"/>
          <a:cs typeface="+mn-cs"/>
        </a:defRPr>
      </a:lvl4pPr>
      <a:lvl5pPr marL="7759278" indent="-862142" algn="l" defTabSz="3448568" rtl="0" eaLnBrk="1" latinLnBrk="0" hangingPunct="1">
        <a:spcBef>
          <a:spcPct val="20000"/>
        </a:spcBef>
        <a:buFont typeface="Arial" pitchFamily="34" charset="0"/>
        <a:buChar char="»"/>
        <a:defRPr sz="7500" kern="1200">
          <a:solidFill>
            <a:schemeClr val="tx1"/>
          </a:solidFill>
          <a:latin typeface="+mn-lt"/>
          <a:ea typeface="+mn-ea"/>
          <a:cs typeface="+mn-cs"/>
        </a:defRPr>
      </a:lvl5pPr>
      <a:lvl6pPr marL="9483562" indent="-862142" algn="l" defTabSz="3448568" rtl="0" eaLnBrk="1" latinLnBrk="0" hangingPunct="1">
        <a:spcBef>
          <a:spcPct val="20000"/>
        </a:spcBef>
        <a:buFont typeface="Arial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6pPr>
      <a:lvl7pPr marL="11207847" indent="-862142" algn="l" defTabSz="3448568" rtl="0" eaLnBrk="1" latinLnBrk="0" hangingPunct="1">
        <a:spcBef>
          <a:spcPct val="20000"/>
        </a:spcBef>
        <a:buFont typeface="Arial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7pPr>
      <a:lvl8pPr marL="12932131" indent="-862142" algn="l" defTabSz="3448568" rtl="0" eaLnBrk="1" latinLnBrk="0" hangingPunct="1">
        <a:spcBef>
          <a:spcPct val="20000"/>
        </a:spcBef>
        <a:buFont typeface="Arial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8pPr>
      <a:lvl9pPr marL="14656415" indent="-862142" algn="l" defTabSz="3448568" rtl="0" eaLnBrk="1" latinLnBrk="0" hangingPunct="1">
        <a:spcBef>
          <a:spcPct val="20000"/>
        </a:spcBef>
        <a:buFont typeface="Arial" pitchFamily="34" charset="0"/>
        <a:buChar char="•"/>
        <a:defRPr sz="7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48568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724284" algn="l" defTabSz="3448568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2pPr>
      <a:lvl3pPr marL="3448568" algn="l" defTabSz="3448568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3pPr>
      <a:lvl4pPr marL="5172852" algn="l" defTabSz="3448568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4pPr>
      <a:lvl5pPr marL="6897136" algn="l" defTabSz="3448568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5pPr>
      <a:lvl6pPr marL="8621420" algn="l" defTabSz="3448568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6pPr>
      <a:lvl7pPr marL="10345704" algn="l" defTabSz="3448568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12069989" algn="l" defTabSz="3448568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8pPr>
      <a:lvl9pPr marL="13794273" algn="l" defTabSz="3448568" rtl="0" eaLnBrk="1" latinLnBrk="0" hangingPunct="1">
        <a:defRPr sz="6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ivanc\Desktop\sy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8201" y="14925005"/>
            <a:ext cx="4344937" cy="262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55648" y="22536329"/>
            <a:ext cx="2430933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4114800" algn="l"/>
              </a:tabLst>
            </a:pPr>
            <a:r>
              <a:rPr lang="en-US" sz="6400" b="1" dirty="0" smtClean="0">
                <a:solidFill>
                  <a:srgbClr val="C00000"/>
                </a:solidFill>
              </a:rPr>
              <a:t>Today: 	Analyze actual changes to detect conflicts.</a:t>
            </a:r>
          </a:p>
          <a:p>
            <a:pPr lvl="0" algn="just">
              <a:tabLst>
                <a:tab pos="4114800" algn="l"/>
              </a:tabLst>
            </a:pPr>
            <a:r>
              <a:rPr lang="en-US" sz="6400" b="1" dirty="0" smtClean="0">
                <a:solidFill>
                  <a:srgbClr val="C00000"/>
                </a:solidFill>
              </a:rPr>
              <a:t>Tomorrow: 	Predict and analyze future changes.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" y="1588057"/>
            <a:ext cx="27431999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/>
              <a:t>Predicting Development Trajectories to Prevent Collaboration Conflicts</a:t>
            </a:r>
          </a:p>
          <a:p>
            <a:pPr algn="ctr"/>
            <a:endParaRPr lang="en-US" sz="1000" dirty="0" smtClean="0"/>
          </a:p>
          <a:p>
            <a:pPr algn="ctr"/>
            <a:r>
              <a:rPr lang="en-US" sz="5400" dirty="0" smtClean="0"/>
              <a:t>Yuriy Brun, Kıvanç Muşlu, Reid Holmes, Michael D. Ernst, and David Notkin</a:t>
            </a:r>
          </a:p>
          <a:p>
            <a:pPr algn="ctr"/>
            <a:r>
              <a:rPr lang="en-US" sz="5400" dirty="0" smtClean="0"/>
              <a:t>University of Washington		University of Waterloo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>
          <a:xfrm>
            <a:off x="1390800" y="15830729"/>
            <a:ext cx="1893251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3" indent="-457200">
              <a:buFont typeface="Arial" pitchFamily="34" charset="0"/>
              <a:buChar char="•"/>
            </a:pPr>
            <a:r>
              <a:rPr lang="en-US" sz="4000" dirty="0" smtClean="0">
                <a:solidFill>
                  <a:prstClr val="black"/>
                </a:solidFill>
              </a:rPr>
              <a:t>Awareness tools estimate when developers’ changes interact.</a:t>
            </a:r>
          </a:p>
          <a:p>
            <a:pPr marL="1371600" lvl="4" indent="-571500">
              <a:buFont typeface="Courier New" pitchFamily="49" charset="0"/>
              <a:buChar char="o"/>
            </a:pPr>
            <a:r>
              <a:rPr lang="en-US" sz="4000" dirty="0" smtClean="0">
                <a:solidFill>
                  <a:prstClr val="black"/>
                </a:solidFill>
              </a:rPr>
              <a:t>FastDASH [1], Syde [5], CollabVS [3], Safe-commit [7], YooHoo [6].</a:t>
            </a:r>
          </a:p>
          <a:p>
            <a:pPr marL="457200" lvl="3" indent="-457200">
              <a:buFont typeface="Arial" pitchFamily="34" charset="0"/>
              <a:buChar char="•"/>
            </a:pPr>
            <a:r>
              <a:rPr lang="en-US" sz="4000" dirty="0" smtClean="0">
                <a:solidFill>
                  <a:prstClr val="black"/>
                </a:solidFill>
              </a:rPr>
              <a:t>By computing future </a:t>
            </a:r>
            <a:r>
              <a:rPr lang="en-US" sz="4000" dirty="0" smtClean="0">
                <a:solidFill>
                  <a:prstClr val="black"/>
                </a:solidFill>
              </a:rPr>
              <a:t>merges, </a:t>
            </a:r>
            <a:r>
              <a:rPr lang="en-US" sz="4000" dirty="0" smtClean="0">
                <a:solidFill>
                  <a:prstClr val="black"/>
                </a:solidFill>
              </a:rPr>
              <a:t>Crystal [2] reports conflicts precisely,</a:t>
            </a:r>
            <a:br>
              <a:rPr lang="en-US" sz="4000" dirty="0" smtClean="0">
                <a:solidFill>
                  <a:prstClr val="black"/>
                </a:solidFill>
              </a:rPr>
            </a:br>
            <a:r>
              <a:rPr lang="en-US" sz="4000" dirty="0" smtClean="0">
                <a:solidFill>
                  <a:prstClr val="black"/>
                </a:solidFill>
              </a:rPr>
              <a:t>eliminating false positives and negatives.</a:t>
            </a:r>
          </a:p>
          <a:p>
            <a:pPr marL="1371600" lvl="4" indent="-571500">
              <a:buFont typeface="Courier New" pitchFamily="49" charset="0"/>
              <a:buChar char="o"/>
            </a:pPr>
            <a:r>
              <a:rPr lang="en-US" sz="4000" dirty="0" smtClean="0">
                <a:solidFill>
                  <a:prstClr val="black"/>
                </a:solidFill>
              </a:rPr>
              <a:t>speculatively merges code in the background</a:t>
            </a:r>
          </a:p>
          <a:p>
            <a:pPr marL="1371600" lvl="4" indent="-571500">
              <a:buFont typeface="Courier New" pitchFamily="49" charset="0"/>
              <a:buChar char="o"/>
            </a:pPr>
            <a:r>
              <a:rPr lang="en-US" sz="4000" dirty="0" smtClean="0">
                <a:solidFill>
                  <a:prstClr val="black"/>
                </a:solidFill>
              </a:rPr>
              <a:t>detects textual, compilation, and testing conflicts</a:t>
            </a:r>
          </a:p>
          <a:p>
            <a:pPr marL="1371600" lvl="4" indent="-571500">
              <a:buFont typeface="Courier New" pitchFamily="49" charset="0"/>
              <a:buChar char="o"/>
            </a:pPr>
            <a:r>
              <a:rPr lang="en-US" sz="4000" dirty="0" smtClean="0">
                <a:solidFill>
                  <a:prstClr val="black"/>
                </a:solidFill>
              </a:rPr>
              <a:t>informs developers of conflicts as soon as they are created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36450" y="21336001"/>
            <a:ext cx="243077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7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Vision: Predict before Creation</a:t>
            </a:r>
          </a:p>
        </p:txBody>
      </p:sp>
      <p:pic>
        <p:nvPicPr>
          <p:cNvPr id="9" name="Picture 2" descr="C:\Users\Yuriy\Desktop\work\talks\2012\academic job talk\crystalScreenshot\withToolTi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0" y="17711322"/>
            <a:ext cx="5029200" cy="301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24372" y="9708177"/>
            <a:ext cx="15120578" cy="13234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lvl="2" indent="-457200" algn="just">
              <a:buFont typeface="Arial" pitchFamily="34" charset="0"/>
              <a:buChar char="•"/>
            </a:pPr>
            <a:r>
              <a:rPr lang="en-US" sz="4000" dirty="0" smtClean="0">
                <a:solidFill>
                  <a:prstClr val="black"/>
                </a:solidFill>
              </a:rPr>
              <a:t>Textual conflicts are discovered during merges.</a:t>
            </a:r>
          </a:p>
          <a:p>
            <a:pPr marL="457200" lvl="2" indent="-457200" algn="just">
              <a:buFont typeface="Arial" pitchFamily="34" charset="0"/>
              <a:buChar char="•"/>
            </a:pPr>
            <a:r>
              <a:rPr lang="en-US" sz="4000" dirty="0" smtClean="0">
                <a:solidFill>
                  <a:prstClr val="black"/>
                </a:solidFill>
              </a:rPr>
              <a:t>Compilation and testing conflicts are often discovered even later.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1052" y="11079302"/>
            <a:ext cx="2443319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 smtClean="0"/>
              <a:t>Shortcomings:</a:t>
            </a: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n-US" sz="4000" dirty="0" smtClean="0">
                <a:solidFill>
                  <a:prstClr val="black"/>
                </a:solidFill>
              </a:rPr>
              <a:t>Version control isolates developers from others’ actions until they try to merge.</a:t>
            </a: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n-US" sz="4000" dirty="0" smtClean="0">
                <a:solidFill>
                  <a:prstClr val="black"/>
                </a:solidFill>
              </a:rPr>
              <a:t>Merging is often painful.</a:t>
            </a: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n-US" sz="4000" dirty="0" smtClean="0">
                <a:solidFill>
                  <a:prstClr val="black"/>
                </a:solidFill>
              </a:rPr>
              <a:t>The longer it takes to discover a merge conflict, the more difficult it to resolve.</a:t>
            </a: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en-US" sz="4000" dirty="0" smtClean="0">
                <a:solidFill>
                  <a:prstClr val="black"/>
                </a:solidFill>
              </a:rPr>
              <a:t>Fear of conflicts often discourages concurrent work [</a:t>
            </a:r>
            <a:r>
              <a:rPr lang="en-US" sz="4000" dirty="0" smtClean="0"/>
              <a:t>4].  </a:t>
            </a: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55647" y="14630402"/>
            <a:ext cx="187613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7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State-of-the-Art: Detect before Merge</a:t>
            </a:r>
            <a:endParaRPr lang="en-US" sz="7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90800" y="5181602"/>
            <a:ext cx="1662647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7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Problem: Collaboration Conflicts</a:t>
            </a:r>
            <a:endParaRPr lang="en-US" sz="7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92004" y="6414494"/>
            <a:ext cx="13892748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lvl="2" indent="-457200" algn="just">
              <a:buFont typeface="Arial" pitchFamily="34" charset="0"/>
              <a:buChar char="•"/>
            </a:pPr>
            <a:r>
              <a:rPr lang="en-US" sz="4000" dirty="0" smtClean="0">
                <a:solidFill>
                  <a:prstClr val="black"/>
                </a:solidFill>
              </a:rPr>
              <a:t>Version control helps developers work concurrently.</a:t>
            </a:r>
          </a:p>
          <a:p>
            <a:pPr marL="457200" lvl="2" indent="-457200" algn="just">
              <a:buFont typeface="Arial" pitchFamily="34" charset="0"/>
              <a:buChar char="•"/>
            </a:pPr>
            <a:r>
              <a:rPr lang="en-US" sz="4000" dirty="0" smtClean="0">
                <a:solidFill>
                  <a:prstClr val="black"/>
                </a:solidFill>
              </a:rPr>
              <a:t>Conflicts offset the benefits of concurrent work.</a:t>
            </a:r>
            <a:endParaRPr lang="en-US" sz="4000" dirty="0" smtClean="0"/>
          </a:p>
          <a:p>
            <a:pPr marL="457200" lvl="2" indent="-457200" algn="just">
              <a:buFont typeface="Arial" pitchFamily="34" charset="0"/>
              <a:buChar char="•"/>
            </a:pPr>
            <a:r>
              <a:rPr lang="en-US" sz="4000" dirty="0" smtClean="0"/>
              <a:t>Collaboration conflicts distract developers from their core tasks.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6274071" y="5257801"/>
            <a:ext cx="9862531" cy="6022292"/>
            <a:chOff x="15905235" y="8952254"/>
            <a:chExt cx="9862531" cy="602229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69642" y="12686080"/>
              <a:ext cx="5047912" cy="953720"/>
              <a:chOff x="18269643" y="11547663"/>
              <a:chExt cx="5047912" cy="953720"/>
            </a:xfrm>
          </p:grpSpPr>
          <p:cxnSp>
            <p:nvCxnSpPr>
              <p:cNvPr id="26" name="Straight Connector 25"/>
              <p:cNvCxnSpPr>
                <a:stCxn id="18" idx="2"/>
              </p:cNvCxnSpPr>
              <p:nvPr/>
            </p:nvCxnSpPr>
            <p:spPr>
              <a:xfrm>
                <a:off x="23317555" y="11547663"/>
                <a:ext cx="0" cy="465775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17" idx="2"/>
              </p:cNvCxnSpPr>
              <p:nvPr/>
            </p:nvCxnSpPr>
            <p:spPr>
              <a:xfrm>
                <a:off x="18269643" y="11586440"/>
                <a:ext cx="0" cy="438083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18269643" y="12013438"/>
                <a:ext cx="5047912" cy="11085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endCxn id="20" idx="0"/>
              </p:cNvCxnSpPr>
              <p:nvPr/>
            </p:nvCxnSpPr>
            <p:spPr>
              <a:xfrm>
                <a:off x="22045326" y="12024523"/>
                <a:ext cx="0" cy="476860"/>
              </a:xfrm>
              <a:prstGeom prst="line">
                <a:avLst/>
              </a:prstGeom>
              <a:ln w="635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905235" y="11351975"/>
              <a:ext cx="4728814" cy="137288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867342" y="11351334"/>
              <a:ext cx="4900424" cy="133474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362922" y="8952254"/>
              <a:ext cx="4900424" cy="133474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661850" y="13639800"/>
              <a:ext cx="4766950" cy="133474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18269642" y="10287000"/>
              <a:ext cx="5047912" cy="1064975"/>
              <a:chOff x="18269642" y="10287000"/>
              <a:chExt cx="5047912" cy="1064975"/>
            </a:xfrm>
          </p:grpSpPr>
          <p:cxnSp>
            <p:nvCxnSpPr>
              <p:cNvPr id="22" name="Straight Connector 21"/>
              <p:cNvCxnSpPr>
                <a:endCxn id="17" idx="0"/>
              </p:cNvCxnSpPr>
              <p:nvPr/>
            </p:nvCxnSpPr>
            <p:spPr>
              <a:xfrm>
                <a:off x="18269642" y="10702995"/>
                <a:ext cx="0" cy="648980"/>
              </a:xfrm>
              <a:prstGeom prst="line">
                <a:avLst/>
              </a:prstGeom>
              <a:ln w="635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endCxn id="18" idx="0"/>
              </p:cNvCxnSpPr>
              <p:nvPr/>
            </p:nvCxnSpPr>
            <p:spPr>
              <a:xfrm>
                <a:off x="23317554" y="10702995"/>
                <a:ext cx="0" cy="648339"/>
              </a:xfrm>
              <a:prstGeom prst="line">
                <a:avLst/>
              </a:prstGeom>
              <a:ln w="6350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9" idx="2"/>
              </p:cNvCxnSpPr>
              <p:nvPr/>
            </p:nvCxnSpPr>
            <p:spPr>
              <a:xfrm>
                <a:off x="20813134" y="10287000"/>
                <a:ext cx="0" cy="413708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8269642" y="10694467"/>
                <a:ext cx="5047912" cy="8528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Rectangle 29"/>
          <p:cNvSpPr/>
          <p:nvPr/>
        </p:nvSpPr>
        <p:spPr>
          <a:xfrm>
            <a:off x="1371602" y="8507848"/>
            <a:ext cx="148751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7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State-of-the-Practice: Detect on Merge</a:t>
            </a:r>
            <a:endParaRPr lang="en-US" sz="7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" name="Picture 2" descr="C:\Users\Kivanc\Dropbox\Cloud\Research-Presentations\Speculation\CREST-2011-speculation-talk\mapl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2200" y="2733526"/>
            <a:ext cx="390674" cy="39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Kivanc\Dropbox\Cloud\Research-Presentations\Speculation\CREST-2011-speculation-talk\spaceneedl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510" y="2743201"/>
            <a:ext cx="491490" cy="39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Kivanc\Dropbox\Cloud\Research-Presentations\Speculation\CREST-2011-speculation-talk\spaceneedl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910" y="2743201"/>
            <a:ext cx="491490" cy="39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Kivanc\Dropbox\Cloud\Research-Presentations\Speculation\CREST-2011-speculation-talk\spaceneedl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0" y="2731008"/>
            <a:ext cx="491490" cy="39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Kivanc\Dropbox\Cloud\Research-Presentations\Speculation\CREST-2011-speculation-talk\spaceneedl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0110" y="2731008"/>
            <a:ext cx="491490" cy="39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Kivanc\Dropbox\Cloud\Research-Presentations\Speculation\CREST-2011-speculation-talk\spaceneedl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310" y="3874008"/>
            <a:ext cx="491490" cy="39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Kivanc\Dropbox\Cloud\Research-Presentations\Speculation\CREST-2011-speculation-talk\mapl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00" y="3886200"/>
            <a:ext cx="390674" cy="39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Connector 37"/>
          <p:cNvCxnSpPr/>
          <p:nvPr/>
        </p:nvCxnSpPr>
        <p:spPr>
          <a:xfrm>
            <a:off x="1371600" y="8514691"/>
            <a:ext cx="14113152" cy="1970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 rot="16200000">
            <a:off x="23984356" y="15902942"/>
            <a:ext cx="1205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just"/>
            <a:r>
              <a:rPr lang="en-US" sz="4000" dirty="0" smtClean="0">
                <a:solidFill>
                  <a:srgbClr val="FF0000"/>
                </a:solidFill>
              </a:rPr>
              <a:t>Syde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 rot="16200000">
            <a:off x="23755195" y="18864918"/>
            <a:ext cx="16637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just"/>
            <a:r>
              <a:rPr lang="en-US" sz="4000" dirty="0" smtClean="0">
                <a:solidFill>
                  <a:srgbClr val="FF0000"/>
                </a:solidFill>
              </a:rPr>
              <a:t>Crystal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90799" y="31349034"/>
            <a:ext cx="133920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References: </a:t>
            </a:r>
            <a:br>
              <a:rPr lang="en-US" sz="1600" dirty="0" smtClean="0"/>
            </a:br>
            <a:r>
              <a:rPr lang="en-US" sz="1600" dirty="0" smtClean="0"/>
              <a:t>[1] J.T. Biehl, M. Czerwinsk, G. Smith, and G.G. Robertson, ”FASTDash: A visual dashboard for fostering awareness in software teams,” CHI, pp. 1313–1322, 2007.</a:t>
            </a:r>
          </a:p>
          <a:p>
            <a:r>
              <a:rPr lang="en-US" sz="1600" dirty="0" smtClean="0"/>
              <a:t>[2] Y. Brun, R. Holmes, M.D. Ernst, and D. Notkin, “Proactive detection of collaboration conflicts,” ESEC/FSE, pp. 168–178 , 2011. </a:t>
            </a:r>
          </a:p>
          <a:p>
            <a:r>
              <a:rPr lang="en-US" sz="1600" dirty="0" smtClean="0"/>
              <a:t>[3] P. Dewan, and R. Hegde, “Semi-synchronous conflict detection and resolution in asynchronous software development,” ECSCW, pp. 159–178, 2007.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4935201" y="31349034"/>
            <a:ext cx="111297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[4] R. E. Grinter, “Using a configuration management tool to coordinate software development”, COCS, pp. 168–177, 1995.</a:t>
            </a:r>
          </a:p>
          <a:p>
            <a:r>
              <a:rPr lang="en-US" sz="1600" dirty="0" smtClean="0"/>
              <a:t>[5] L. Hattori, and M. Lanza, “Syde: A tool for collaborative software development,” ICSE tool demo, pp. 235–238, 2010.</a:t>
            </a:r>
          </a:p>
          <a:p>
            <a:r>
              <a:rPr lang="en-US" sz="1600" dirty="0" smtClean="0"/>
              <a:t>[6] R. Holmes, and R. J.  Walker, “Customized awareness: Recommending relevant external change events,” ICSE, pp. 465–474, 2010.</a:t>
            </a:r>
          </a:p>
          <a:p>
            <a:r>
              <a:rPr lang="en-US" sz="1600" dirty="0" smtClean="0"/>
              <a:t>[7] J. Wloka, B. Ryder, F. Tip, and X. Ren, “Safe-commit analysis to facilitate team software development”, ICSE, pp. 507–517, 2009.</a:t>
            </a:r>
            <a:endParaRPr lang="en-US" sz="1600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1371600" y="5102311"/>
            <a:ext cx="14113152" cy="1970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431648" y="14478001"/>
            <a:ext cx="14113152" cy="1970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507848" y="21012388"/>
            <a:ext cx="24536400" cy="17917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524000" y="31013402"/>
            <a:ext cx="24536400" cy="17917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Yuriy\Desktop\work\speculation-presentations-repo\FCSD12-poster\trajectory-diagram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932" y="24639588"/>
            <a:ext cx="22944138" cy="627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559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314</Words>
  <Application>Microsoft Office PowerPoint</Application>
  <PresentationFormat>Custom</PresentationFormat>
  <Paragraphs>36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Yuriy brun</dc:creator>
  <cp:lastModifiedBy>Yuriy brun</cp:lastModifiedBy>
  <cp:revision>4</cp:revision>
  <dcterms:created xsi:type="dcterms:W3CDTF">2012-02-11T21:31:27Z</dcterms:created>
  <dcterms:modified xsi:type="dcterms:W3CDTF">2012-02-11T22:41:07Z</dcterms:modified>
</cp:coreProperties>
</file>